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59" r:id="rId6"/>
    <p:sldId id="260" r:id="rId7"/>
    <p:sldId id="266" r:id="rId8"/>
    <p:sldId id="267" r:id="rId9"/>
    <p:sldId id="261" r:id="rId10"/>
    <p:sldId id="268" r:id="rId11"/>
    <p:sldId id="262" r:id="rId12"/>
    <p:sldId id="270" r:id="rId13"/>
    <p:sldId id="263" r:id="rId14"/>
    <p:sldId id="269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7EF9-98E8-44D4-97CA-02B881302715}" type="datetimeFigureOut">
              <a:rPr lang="de-DE" smtClean="0"/>
              <a:t>30.06.2010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D55B-1D98-43F7-98EE-44A9F29CDA62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5D55B-1D98-43F7-98EE-44A9F29CDA62}" type="slidenum">
              <a:rPr lang="de-AT" smtClean="0"/>
              <a:t>3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77E9-60D0-41EF-A89F-CA730123DB15}" type="datetimeFigureOut">
              <a:rPr lang="de-AT" smtClean="0"/>
              <a:pPr/>
              <a:t>30.06.2010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FA-99E7-4D1E-8BE7-81464B60BA4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itelblatt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5793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48064" y="1608548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3300"/>
                </a:solidFill>
              </a:rPr>
              <a:t>Eine </a:t>
            </a:r>
            <a:r>
              <a:rPr lang="de-AT" sz="2400" b="1" dirty="0" err="1" smtClean="0">
                <a:solidFill>
                  <a:srgbClr val="FF3300"/>
                </a:solidFill>
              </a:rPr>
              <a:t>Rezeptesammlung</a:t>
            </a:r>
            <a:r>
              <a:rPr lang="de-AT" sz="2400" b="1" dirty="0" smtClean="0">
                <a:solidFill>
                  <a:srgbClr val="FF3300"/>
                </a:solidFill>
              </a:rPr>
              <a:t> </a:t>
            </a:r>
            <a:r>
              <a:rPr lang="de-AT" sz="2400" b="1" dirty="0" smtClean="0">
                <a:solidFill>
                  <a:srgbClr val="FF3300"/>
                </a:solidFill>
              </a:rPr>
              <a:t>der HLW Krems und des </a:t>
            </a:r>
            <a:endParaRPr lang="de-AT" sz="2400" b="1" dirty="0" smtClean="0">
              <a:solidFill>
                <a:srgbClr val="FF3300"/>
              </a:solidFill>
            </a:endParaRPr>
          </a:p>
          <a:p>
            <a:r>
              <a:rPr lang="de-AT" sz="2400" b="1" dirty="0" smtClean="0">
                <a:solidFill>
                  <a:srgbClr val="FF3300"/>
                </a:solidFill>
              </a:rPr>
              <a:t>BG/BRG </a:t>
            </a:r>
            <a:r>
              <a:rPr lang="de-AT" sz="2400" b="1" dirty="0" smtClean="0">
                <a:solidFill>
                  <a:srgbClr val="FF3300"/>
                </a:solidFill>
              </a:rPr>
              <a:t>Rechte Kremszeile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smtClean="0"/>
              <a:t>Entstanden im Rahmen des Waldviertelfestivals 2010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0" descr="franz zk.jpg"/>
          <p:cNvPicPr/>
          <p:nvPr/>
        </p:nvPicPr>
        <p:blipFill>
          <a:blip r:embed="rId2" cstate="print"/>
          <a:srcRect r="-237"/>
          <a:stretch>
            <a:fillRect/>
          </a:stretch>
        </p:blipFill>
        <p:spPr>
          <a:xfrm>
            <a:off x="785786" y="571480"/>
            <a:ext cx="510579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 descr="X:\workshop_krems_isst\KREMS ISST\Kochen-Essen-17-06-2010\IMG_39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503">
            <a:off x="5179197" y="3616805"/>
            <a:ext cx="3508961" cy="279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X:\workshop_krems_isst\KREMS ISST\Kochen-Essen-17-06-2010\DSC0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71744"/>
            <a:ext cx="309910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X:\workshop_krems_isst\KREMS ISST\Kochen-Essen-17-06-2010\DSC0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500430" cy="233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56" descr="DSC00634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87033" y="2985602"/>
            <a:ext cx="2552131" cy="172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X:\workshop_krems_isst\KREMS ISST\Kochen-Essen-17-06-2010\DSC00670.JPG"/>
          <p:cNvPicPr>
            <a:picLocks noChangeAspect="1" noChangeArrowheads="1"/>
          </p:cNvPicPr>
          <p:nvPr/>
        </p:nvPicPr>
        <p:blipFill>
          <a:blip r:embed="rId2" cstate="print"/>
          <a:srcRect t="2741"/>
          <a:stretch>
            <a:fillRect/>
          </a:stretch>
        </p:blipFill>
        <p:spPr bwMode="auto">
          <a:xfrm>
            <a:off x="-857288" y="1428736"/>
            <a:ext cx="4834600" cy="3143272"/>
          </a:xfrm>
          <a:prstGeom prst="rect">
            <a:avLst/>
          </a:prstGeom>
          <a:noFill/>
        </p:spPr>
      </p:pic>
      <p:pic>
        <p:nvPicPr>
          <p:cNvPr id="3" name="Grafik 38" descr="IMG_3963.JPG"/>
          <p:cNvPicPr/>
          <p:nvPr/>
        </p:nvPicPr>
        <p:blipFill>
          <a:blip r:embed="rId3" cstate="print"/>
          <a:srcRect t="2491"/>
          <a:stretch>
            <a:fillRect/>
          </a:stretch>
        </p:blipFill>
        <p:spPr>
          <a:xfrm>
            <a:off x="4208912" y="1357298"/>
            <a:ext cx="4935088" cy="3207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X:\workshop_krems_isst\KREMS ISST\Kochen-Essen-17-06-2010\IMG_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180" y="428604"/>
            <a:ext cx="3132348" cy="2088232"/>
          </a:xfrm>
          <a:prstGeom prst="rect">
            <a:avLst/>
          </a:prstGeom>
          <a:noFill/>
        </p:spPr>
      </p:pic>
      <p:pic>
        <p:nvPicPr>
          <p:cNvPr id="2053" name="Picture 5" descr="X:\workshop_krems_isst\KREMS ISST\Kochen-Essen-17-06-2010\IMG_4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03164" y="968614"/>
            <a:ext cx="3240060" cy="2160040"/>
          </a:xfrm>
          <a:prstGeom prst="rect">
            <a:avLst/>
          </a:prstGeom>
          <a:noFill/>
        </p:spPr>
      </p:pic>
      <p:pic>
        <p:nvPicPr>
          <p:cNvPr id="7" name="Picture 2" descr="X:\workshop_krems_isst\KREMS ISST\Kochen-Essen-17-06-2010\IMG_4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86322"/>
            <a:ext cx="2714644" cy="1809763"/>
          </a:xfrm>
          <a:prstGeom prst="rect">
            <a:avLst/>
          </a:prstGeom>
          <a:noFill/>
        </p:spPr>
      </p:pic>
      <p:pic>
        <p:nvPicPr>
          <p:cNvPr id="2055" name="Picture 7" descr="X:\workshop_krems_isst\KREMS ISST\Kochen-Essen-17-06-2010\IMG_4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04"/>
            <a:ext cx="2145627" cy="3240360"/>
          </a:xfrm>
          <a:prstGeom prst="rect">
            <a:avLst/>
          </a:prstGeom>
          <a:noFill/>
        </p:spPr>
      </p:pic>
      <p:pic>
        <p:nvPicPr>
          <p:cNvPr id="8" name="Picture 6" descr="X:\workshop_krems_isst\KREMS ISST\Kochen-Essen-17-06-2010\IMG_3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0480" y="2643182"/>
            <a:ext cx="3132048" cy="2088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spaetzle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6786610" cy="20808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Layout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4109524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10" name="Grafik 9" descr="putenröllch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446" y="3929066"/>
            <a:ext cx="3454842" cy="245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Lorenz - kanada 1_bearb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85728"/>
            <a:ext cx="4857784" cy="442915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4643446"/>
            <a:ext cx="6046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Meine Rezepte stammen von Hedwig </a:t>
            </a:r>
            <a:r>
              <a:rPr kumimoji="0" lang="de-DE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Pierog</a:t>
            </a: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Sie stammt aus Polen ab und wohnt seit ca. 20 Jahren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 Österreich. Sie ist eine gute Bekannte meiner Mutter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und sie hat polnische Freunde in Kanada und eine Nachbarin, 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ie</a:t>
            </a:r>
            <a:r>
              <a:rPr kumimoji="0" lang="de-DE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aus der ehemaligen Tschechoslowakei abstammt.</a:t>
            </a:r>
            <a:endParaRPr kumimoji="0" lang="de-DE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2" descr="brownies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 rot="20552206">
            <a:off x="5203730" y="710866"/>
            <a:ext cx="2627128" cy="1757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3300"/>
                </a:solidFill>
              </a:rPr>
              <a:t>Projektteile</a:t>
            </a:r>
            <a:endParaRPr lang="de-AT" dirty="0">
              <a:solidFill>
                <a:srgbClr val="FF33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Workshop mit Christian </a:t>
            </a:r>
            <a:r>
              <a:rPr lang="de-AT" dirty="0" err="1" smtClean="0"/>
              <a:t>Gmeiner</a:t>
            </a:r>
            <a:endParaRPr lang="de-AT" dirty="0" smtClean="0"/>
          </a:p>
          <a:p>
            <a:r>
              <a:rPr lang="de-AT" dirty="0" smtClean="0"/>
              <a:t>Zubereitung und Verkostung</a:t>
            </a:r>
          </a:p>
          <a:p>
            <a:r>
              <a:rPr lang="de-AT" dirty="0" smtClean="0"/>
              <a:t>Layout - </a:t>
            </a:r>
            <a:r>
              <a:rPr lang="de-AT" dirty="0" err="1" smtClean="0"/>
              <a:t>Rezeptesammlung</a:t>
            </a:r>
            <a:endParaRPr lang="de-AT" dirty="0" smtClean="0"/>
          </a:p>
          <a:p>
            <a:r>
              <a:rPr lang="de-AT" dirty="0" smtClean="0"/>
              <a:t>Präsentation</a:t>
            </a:r>
            <a:endParaRPr lang="de-AT" dirty="0"/>
          </a:p>
        </p:txBody>
      </p:sp>
      <p:pic>
        <p:nvPicPr>
          <p:cNvPr id="4" name="Grafik 3" descr="KremsISST-3.jpg"/>
          <p:cNvPicPr>
            <a:picLocks noChangeAspect="1"/>
          </p:cNvPicPr>
          <p:nvPr/>
        </p:nvPicPr>
        <p:blipFill>
          <a:blip r:embed="rId2" cstate="print"/>
          <a:srcRect l="2000" t="2000"/>
          <a:stretch>
            <a:fillRect/>
          </a:stretch>
        </p:blipFill>
        <p:spPr>
          <a:xfrm>
            <a:off x="5616320" y="3330320"/>
            <a:ext cx="3527680" cy="352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3300"/>
                </a:solidFill>
              </a:rPr>
              <a:t>Die Projektpartner</a:t>
            </a:r>
            <a:endParaRPr lang="de-AT" dirty="0">
              <a:solidFill>
                <a:srgbClr val="FF3300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HLM HLW Krems</a:t>
            </a:r>
          </a:p>
          <a:p>
            <a:r>
              <a:rPr lang="de-AT" dirty="0" smtClean="0"/>
              <a:t>BG/BRG Rechte Kremszeile</a:t>
            </a:r>
          </a:p>
          <a:p>
            <a:r>
              <a:rPr lang="de-AT" dirty="0" smtClean="0"/>
              <a:t>Kunsthalle Krems</a:t>
            </a:r>
          </a:p>
          <a:p>
            <a:r>
              <a:rPr lang="de-AT" dirty="0" smtClean="0"/>
              <a:t>Kultur Kontakt </a:t>
            </a:r>
            <a:r>
              <a:rPr lang="de-AT" dirty="0" err="1" smtClean="0"/>
              <a:t>Austria</a:t>
            </a:r>
            <a:endParaRPr lang="de-AT" dirty="0" smtClean="0"/>
          </a:p>
          <a:p>
            <a:r>
              <a:rPr lang="de-AT" dirty="0" smtClean="0"/>
              <a:t>Waldviertel Festival 2010</a:t>
            </a:r>
          </a:p>
          <a:p>
            <a:endParaRPr lang="de-AT" dirty="0"/>
          </a:p>
        </p:txBody>
      </p:sp>
      <p:pic>
        <p:nvPicPr>
          <p:cNvPr id="10" name="Inhaltsplatzhalter 3" descr="Logo_bg rechte kremsze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285992"/>
            <a:ext cx="939683" cy="1269841"/>
          </a:xfrm>
          <a:prstGeom prst="rect">
            <a:avLst/>
          </a:prstGeom>
        </p:spPr>
      </p:pic>
      <p:pic>
        <p:nvPicPr>
          <p:cNvPr id="11" name="Grafik 10" descr="logo_hlm hlw krem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285860"/>
            <a:ext cx="1343025" cy="952500"/>
          </a:xfrm>
          <a:prstGeom prst="rect">
            <a:avLst/>
          </a:prstGeom>
        </p:spPr>
      </p:pic>
      <p:pic>
        <p:nvPicPr>
          <p:cNvPr id="12" name="Grafik 11" descr="logo_kulur kontakt aust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643314"/>
            <a:ext cx="1352550" cy="628650"/>
          </a:xfrm>
          <a:prstGeom prst="rect">
            <a:avLst/>
          </a:prstGeom>
        </p:spPr>
      </p:pic>
      <p:pic>
        <p:nvPicPr>
          <p:cNvPr id="13" name="Grafik 12" descr="logo_kunsthalle krems.png"/>
          <p:cNvPicPr>
            <a:picLocks noChangeAspect="1"/>
          </p:cNvPicPr>
          <p:nvPr/>
        </p:nvPicPr>
        <p:blipFill>
          <a:blip r:embed="rId6" cstate="print"/>
          <a:srcRect t="37900" b="37899"/>
          <a:stretch>
            <a:fillRect/>
          </a:stretch>
        </p:blipFill>
        <p:spPr>
          <a:xfrm>
            <a:off x="6572264" y="4500570"/>
            <a:ext cx="2378529" cy="432048"/>
          </a:xfrm>
          <a:prstGeom prst="rect">
            <a:avLst/>
          </a:prstGeom>
        </p:spPr>
      </p:pic>
      <p:pic>
        <p:nvPicPr>
          <p:cNvPr id="14" name="Grafik 13" descr="logo_waldviertelfestival 20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5214950"/>
            <a:ext cx="2143125" cy="533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Workshop mit Christian Gmeiner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Inhalte: Essrituale, Darstellung von Essen usw.</a:t>
            </a:r>
          </a:p>
          <a:p>
            <a:r>
              <a:rPr lang="de-AT" dirty="0" smtClean="0"/>
              <a:t>Ablauf:</a:t>
            </a:r>
          </a:p>
          <a:p>
            <a:endParaRPr lang="de-AT" dirty="0" smtClean="0"/>
          </a:p>
          <a:p>
            <a:pPr>
              <a:buNone/>
            </a:pPr>
            <a:r>
              <a:rPr lang="de-AT" dirty="0" err="1" smtClean="0"/>
              <a:t>k</a:t>
            </a:r>
            <a:r>
              <a:rPr lang="de-AT" dirty="0" err="1" smtClean="0"/>
              <a:t>unst</a:t>
            </a:r>
            <a:r>
              <a:rPr lang="de-AT" dirty="0" smtClean="0"/>
              <a:t>- kulturgeschichtlicher Überblick</a:t>
            </a:r>
          </a:p>
          <a:p>
            <a:pPr>
              <a:buNone/>
            </a:pPr>
            <a:r>
              <a:rPr lang="de-AT" dirty="0" smtClean="0"/>
              <a:t>Workshop: Darstellung von Essen, Möglichkeiten der Nahrungsaufnahme, Dokumentation</a:t>
            </a:r>
          </a:p>
          <a:p>
            <a:pPr>
              <a:buNone/>
            </a:pPr>
            <a:endParaRPr lang="de-A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3300"/>
                </a:solidFill>
              </a:rPr>
              <a:t>Die 7 Todsünden</a:t>
            </a:r>
            <a:endParaRPr lang="de-AT" dirty="0">
              <a:solidFill>
                <a:srgbClr val="FF3300"/>
              </a:solidFill>
            </a:endParaRPr>
          </a:p>
        </p:txBody>
      </p:sp>
      <p:pic>
        <p:nvPicPr>
          <p:cNvPr id="10" name="Grafik 10" descr="zorn02_bearb.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43186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8" descr="Wolllust02_bearb.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7978" y="1357298"/>
            <a:ext cx="341160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5" descr="neid02_bearb.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414" y="4028607"/>
            <a:ext cx="2786082" cy="249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2" descr="Habgier_bearb.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0562" y="4023831"/>
            <a:ext cx="1785950" cy="247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IMG_8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558" y="1928802"/>
            <a:ext cx="4359432" cy="290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3" descr="SDC1023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17" y="1928802"/>
            <a:ext cx="3847031" cy="2894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Nahrungsaufnahme</a:t>
            </a:r>
            <a:endParaRPr lang="de-A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>Darstellung von Nahrung</a:t>
            </a:r>
            <a:endParaRPr lang="de-AT" dirty="0">
              <a:solidFill>
                <a:srgbClr val="FF0000"/>
              </a:solidFill>
            </a:endParaRPr>
          </a:p>
        </p:txBody>
      </p:sp>
      <p:pic>
        <p:nvPicPr>
          <p:cNvPr id="4" name="Grafik 8" descr="SDC102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34635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5" descr="IMG_3853.JPG"/>
          <p:cNvPicPr/>
          <p:nvPr/>
        </p:nvPicPr>
        <p:blipFill>
          <a:blip r:embed="rId3" cstate="print"/>
          <a:srcRect l="13008" t="17293" r="16883" b="13460"/>
          <a:stretch>
            <a:fillRect/>
          </a:stretch>
        </p:blipFill>
        <p:spPr>
          <a:xfrm>
            <a:off x="4500562" y="2357430"/>
            <a:ext cx="406949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3300"/>
                </a:solidFill>
              </a:rPr>
              <a:t>Zubereitung - Verkostung</a:t>
            </a:r>
            <a:endParaRPr lang="de-AT" dirty="0"/>
          </a:p>
        </p:txBody>
      </p:sp>
      <p:pic>
        <p:nvPicPr>
          <p:cNvPr id="3" name="Picture 2" descr="X:\workshop_krems_isst\KREMS ISST\Kochen-Essen-17-06-2010\IMG_3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929222" cy="3286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afik 2" descr="japanisch.jpg"/>
          <p:cNvPicPr/>
          <p:nvPr/>
        </p:nvPicPr>
        <p:blipFill>
          <a:blip r:embed="rId3" cstate="print"/>
          <a:stretch>
            <a:fillRect/>
          </a:stretch>
        </p:blipFill>
        <p:spPr>
          <a:xfrm rot="12032063">
            <a:off x="5455535" y="2269472"/>
            <a:ext cx="3604932" cy="24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1" descr="essen von japanischen botschafte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628" y="5143512"/>
            <a:ext cx="1903501" cy="1369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DSC00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5486" y="3786190"/>
            <a:ext cx="2908887" cy="1944614"/>
          </a:xfrm>
          <a:prstGeom prst="rect">
            <a:avLst/>
          </a:prstGeom>
        </p:spPr>
      </p:pic>
      <p:pic>
        <p:nvPicPr>
          <p:cNvPr id="13" name="Grafik 12" descr="IMG_3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634286"/>
            <a:ext cx="2922240" cy="1948160"/>
          </a:xfrm>
          <a:prstGeom prst="rect">
            <a:avLst/>
          </a:prstGeom>
        </p:spPr>
      </p:pic>
      <p:pic>
        <p:nvPicPr>
          <p:cNvPr id="15" name="Picture 6" descr="X:\workshop_krems_isst\KREMS ISST\Kochen-Essen-17-06-2010\IMG_3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2952328" cy="1968219"/>
          </a:xfrm>
          <a:prstGeom prst="rect">
            <a:avLst/>
          </a:prstGeom>
          <a:noFill/>
        </p:spPr>
      </p:pic>
      <p:pic>
        <p:nvPicPr>
          <p:cNvPr id="16" name="Grafik 15" descr="DSC00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500306"/>
            <a:ext cx="2166207" cy="3240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Bildschirmpräsentation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Projektteile</vt:lpstr>
      <vt:lpstr>Die Projektpartner</vt:lpstr>
      <vt:lpstr>Workshop mit Christian Gmeiner</vt:lpstr>
      <vt:lpstr>Die 7 Todsünden</vt:lpstr>
      <vt:lpstr>Nahrungsaufnahme</vt:lpstr>
      <vt:lpstr>Darstellung von Nahrung</vt:lpstr>
      <vt:lpstr>Zubereitung - Verkostung</vt:lpstr>
      <vt:lpstr>Folie 9</vt:lpstr>
      <vt:lpstr>Folie 10</vt:lpstr>
      <vt:lpstr>Folie 11</vt:lpstr>
      <vt:lpstr>Folie 12</vt:lpstr>
      <vt:lpstr>Folie 13</vt:lpstr>
      <vt:lpstr>Layout</vt:lpstr>
      <vt:lpstr>Folie 15</vt:lpstr>
    </vt:vector>
  </TitlesOfParts>
  <Company>HLM.HLW.Krems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kschreibeis</dc:creator>
  <cp:lastModifiedBy>user</cp:lastModifiedBy>
  <cp:revision>19</cp:revision>
  <dcterms:created xsi:type="dcterms:W3CDTF">2010-06-25T07:26:17Z</dcterms:created>
  <dcterms:modified xsi:type="dcterms:W3CDTF">2010-06-30T09:13:30Z</dcterms:modified>
</cp:coreProperties>
</file>